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78911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20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606" y="11012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-4m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3768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en-US" sz="4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O,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  <a:blipFill>
                <a:blip r:embed="rId2"/>
                <a:stretch>
                  <a:fillRect b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21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3251" y="1302250"/>
            <a:ext cx="10543055" cy="51054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GCF of 2 or 3 terms of a polynomial. </a:t>
            </a:r>
          </a:p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concepts of GCFs and Factoring to write the factored form of a polynomial.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3251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</a:t>
            </a:r>
          </a:p>
        </p:txBody>
      </p:sp>
    </p:spTree>
    <p:extLst>
      <p:ext uri="{BB962C8B-B14F-4D97-AF65-F5344CB8AC3E}">
        <p14:creationId xmlns:p14="http://schemas.microsoft.com/office/powerpoint/2010/main" val="33634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6149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factoring?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93" y="1339565"/>
            <a:ext cx="10984844" cy="44768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reverse of MULTIPLYING</a:t>
            </a:r>
          </a:p>
          <a:p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to write an EQUIVALENT EXPRESSION that is a PRODUCT of two or more expressions</a:t>
            </a:r>
          </a:p>
        </p:txBody>
      </p:sp>
    </p:spTree>
    <p:extLst>
      <p:ext uri="{BB962C8B-B14F-4D97-AF65-F5344CB8AC3E}">
        <p14:creationId xmlns:p14="http://schemas.microsoft.com/office/powerpoint/2010/main" val="178730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892" y="180654"/>
            <a:ext cx="11008760" cy="14935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a common factor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81200" y="12954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5(x + 3)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3a(b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+ 2) =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1" y="1295400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5979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 + 15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+ 6a = </a:t>
            </a:r>
          </a:p>
        </p:txBody>
      </p:sp>
    </p:spTree>
    <p:extLst>
      <p:ext uri="{BB962C8B-B14F-4D97-AF65-F5344CB8AC3E}">
        <p14:creationId xmlns:p14="http://schemas.microsoft.com/office/powerpoint/2010/main" val="11342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8288" y="0"/>
            <a:ext cx="88068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GCF: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39090" y="1316505"/>
            <a:ext cx="108792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Find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(GCF).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39090" y="2493681"/>
            <a:ext cx="106402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Divide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other factor.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39090" y="4347966"/>
            <a:ext cx="106402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the polynomial as the product of the quotient and the GCF.</a:t>
            </a:r>
          </a:p>
        </p:txBody>
      </p:sp>
    </p:spTree>
    <p:extLst>
      <p:ext uri="{BB962C8B-B14F-4D97-AF65-F5344CB8AC3E}">
        <p14:creationId xmlns:p14="http://schemas.microsoft.com/office/powerpoint/2010/main" val="28257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3" grpId="0" autoUpdateAnimBg="0"/>
      <p:bldP spid="410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66628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605" y="166628"/>
            <a:ext cx="1042316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</a:t>
            </a:r>
            <a:r>
              <a:rPr lang="en-US" sz="6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</a:t>
            </a:r>
          </a:p>
        </p:txBody>
      </p:sp>
    </p:spTree>
    <p:extLst>
      <p:ext uri="{BB962C8B-B14F-4D97-AF65-F5344CB8AC3E}">
        <p14:creationId xmlns:p14="http://schemas.microsoft.com/office/powerpoint/2010/main" val="213979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19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76063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4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0498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703" y="14921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-16a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+ 20a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430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6902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121" y="200347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15x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12x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+ 27x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6x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61417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115</TotalTime>
  <Words>162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Gill Sans MT</vt:lpstr>
      <vt:lpstr>Impact</vt:lpstr>
      <vt:lpstr>Badge</vt:lpstr>
      <vt:lpstr>factoring polynomials</vt:lpstr>
      <vt:lpstr>Factoring using gcf</vt:lpstr>
      <vt:lpstr>What is factoring?</vt:lpstr>
      <vt:lpstr>Factoring out a common factor</vt:lpstr>
      <vt:lpstr>PowerPoint Presentation</vt:lpstr>
      <vt:lpstr>EX. 1</vt:lpstr>
      <vt:lpstr>ex. 2</vt:lpstr>
      <vt:lpstr>EX. 3</vt:lpstr>
      <vt:lpstr>ex. 4</vt:lpstr>
      <vt:lpstr>EX. 5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6.1 factoring polynomials</dc:title>
  <dc:creator>Michael Kuniega</dc:creator>
  <cp:lastModifiedBy>Michael Kuniega</cp:lastModifiedBy>
  <cp:revision>5</cp:revision>
  <dcterms:created xsi:type="dcterms:W3CDTF">2017-04-17T20:13:50Z</dcterms:created>
  <dcterms:modified xsi:type="dcterms:W3CDTF">2017-11-24T17:02:10Z</dcterms:modified>
</cp:coreProperties>
</file>